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4" r:id="rId6"/>
    <p:sldId id="272" r:id="rId7"/>
    <p:sldId id="260" r:id="rId8"/>
    <p:sldId id="276" r:id="rId9"/>
    <p:sldId id="262" r:id="rId10"/>
    <p:sldId id="265" r:id="rId11"/>
    <p:sldId id="263" r:id="rId12"/>
    <p:sldId id="261" r:id="rId13"/>
    <p:sldId id="259" r:id="rId14"/>
    <p:sldId id="268" r:id="rId15"/>
    <p:sldId id="273" r:id="rId16"/>
    <p:sldId id="275" r:id="rId17"/>
    <p:sldId id="269" r:id="rId18"/>
    <p:sldId id="271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08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8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9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05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92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36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03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56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05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5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66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EA46-893E-4305-9F1B-41167925C31E}" type="datetimeFigureOut">
              <a:rPr lang="nl-NL" smtClean="0"/>
              <a:t>7-5-2019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38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Conserveren = langer houdbaar maken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5" y="1412776"/>
            <a:ext cx="2246546" cy="126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63" y="1383034"/>
            <a:ext cx="1753183" cy="175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JL-RECHTS 5"/>
          <p:cNvSpPr/>
          <p:nvPr/>
        </p:nvSpPr>
        <p:spPr>
          <a:xfrm>
            <a:off x="3491880" y="2132856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RECHTS 10"/>
          <p:cNvSpPr/>
          <p:nvPr/>
        </p:nvSpPr>
        <p:spPr>
          <a:xfrm>
            <a:off x="3491880" y="4008613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5" y="2914151"/>
            <a:ext cx="2453100" cy="176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81" y="3136218"/>
            <a:ext cx="23336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0" y="4926918"/>
            <a:ext cx="2340944" cy="167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JL-RECHTS 14"/>
          <p:cNvSpPr/>
          <p:nvPr/>
        </p:nvSpPr>
        <p:spPr>
          <a:xfrm>
            <a:off x="3491880" y="5582949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30" y="4926918"/>
            <a:ext cx="14573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9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Drogen</a:t>
            </a:r>
            <a:endParaRPr lang="nl-NL" dirty="0"/>
          </a:p>
        </p:txBody>
      </p:sp>
      <p:pic>
        <p:nvPicPr>
          <p:cNvPr id="1026" name="Picture 2" descr="Afbeeldingsresultaat voor droge kruid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23" y="1340768"/>
            <a:ext cx="3600400" cy="152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droge kruiden petersel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aardappelpuree poe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80964"/>
            <a:ext cx="1277229" cy="186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35" y="4445532"/>
            <a:ext cx="2834085" cy="216365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49" y="3875020"/>
            <a:ext cx="1944216" cy="265032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870" y="3934194"/>
            <a:ext cx="1812775" cy="166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7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Pekelen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76613"/>
            <a:ext cx="2875107" cy="240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isolease.nl/wordpress/wp-content/uploads/2013/08/ha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62265"/>
            <a:ext cx="4063354" cy="27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mijnslager.info/images/wetenwaard/Woordenboek/Z/Originelen/zouten-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29427"/>
            <a:ext cx="2981402" cy="22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Konfijten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2350494" cy="202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152" y="4437112"/>
            <a:ext cx="2571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940152" y="505802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Minstens 60 % suiker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6880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Roken</a:t>
            </a:r>
            <a:endParaRPr lang="nl-NL" dirty="0"/>
          </a:p>
        </p:txBody>
      </p:sp>
      <p:pic>
        <p:nvPicPr>
          <p:cNvPr id="4100" name="Picture 4" descr="https://www.vers-inspiratie.nl/upload/images/slagersvak/Worstmaken/Rookworst/Originelen/RookworstRoken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16" y="3429000"/>
            <a:ext cx="448049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0779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8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908720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 smtClean="0"/>
              <a:t>Vacumeren</a:t>
            </a:r>
            <a:r>
              <a:rPr lang="nl-NL" sz="4400" dirty="0" smtClean="0"/>
              <a:t>    </a:t>
            </a:r>
            <a:r>
              <a:rPr lang="nl-NL" sz="2400" dirty="0" smtClean="0"/>
              <a:t>en</a:t>
            </a:r>
            <a:r>
              <a:rPr lang="nl-NL" sz="4400" dirty="0" smtClean="0"/>
              <a:t> beschermde atmosfeer</a:t>
            </a:r>
            <a:endParaRPr lang="nl-NL" sz="4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19" y="2996952"/>
            <a:ext cx="2990106" cy="223925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17959"/>
            <a:ext cx="1590675" cy="286702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69" y="4476750"/>
            <a:ext cx="2381250" cy="23812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588" y="2636912"/>
            <a:ext cx="1676400" cy="24384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43" y="4869160"/>
            <a:ext cx="1192796" cy="17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52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99187" y="626323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Vacuüm door verhitten</a:t>
            </a:r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36912"/>
            <a:ext cx="3048000" cy="304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93" y="3766007"/>
            <a:ext cx="3810000" cy="2857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73" y="1340768"/>
            <a:ext cx="4860032" cy="33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41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728515" cy="493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71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692696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b</a:t>
            </a:r>
            <a:r>
              <a:rPr lang="nl-NL" sz="4400" dirty="0" smtClean="0"/>
              <a:t>lancheren = voorbehandeling</a:t>
            </a:r>
            <a:endParaRPr lang="nl-NL" sz="4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55" y="2348880"/>
            <a:ext cx="4512501" cy="338437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043608" y="501317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80 °C</a:t>
            </a:r>
          </a:p>
          <a:p>
            <a:r>
              <a:rPr lang="nl-NL" sz="1400" dirty="0" smtClean="0"/>
              <a:t>Kort verhitten</a:t>
            </a:r>
          </a:p>
          <a:p>
            <a:r>
              <a:rPr lang="nl-NL" sz="1400" dirty="0" smtClean="0"/>
              <a:t>Snel afkoelen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465470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76427" y="908720"/>
            <a:ext cx="36249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/>
              <a:t>bacteriën maken </a:t>
            </a:r>
            <a:r>
              <a:rPr lang="nl-NL" sz="2100" dirty="0" err="1"/>
              <a:t>endosporen</a:t>
            </a:r>
            <a:endParaRPr lang="nl-NL" sz="2100" dirty="0"/>
          </a:p>
        </p:txBody>
      </p:sp>
      <p:sp>
        <p:nvSpPr>
          <p:cNvPr id="9" name="Tekstvak 8"/>
          <p:cNvSpPr txBox="1"/>
          <p:nvPr/>
        </p:nvSpPr>
        <p:spPr>
          <a:xfrm>
            <a:off x="376427" y="5301208"/>
            <a:ext cx="3388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err="1"/>
              <a:t>endosporen</a:t>
            </a:r>
            <a:r>
              <a:rPr lang="nl-NL" sz="2100" dirty="0"/>
              <a:t> </a:t>
            </a:r>
            <a:r>
              <a:rPr lang="nl-NL" sz="2100" dirty="0" smtClean="0"/>
              <a:t>vernietigen </a:t>
            </a:r>
          </a:p>
          <a:p>
            <a:r>
              <a:rPr lang="nl-NL" sz="2100" dirty="0" smtClean="0"/>
              <a:t>kan alleen door steriliseren</a:t>
            </a:r>
            <a:endParaRPr lang="nl-NL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749648" cy="104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600881"/>
              </p:ext>
            </p:extLst>
          </p:nvPr>
        </p:nvGraphicFramePr>
        <p:xfrm>
          <a:off x="4287773" y="130009"/>
          <a:ext cx="4840156" cy="6149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4" imgW="4495238" imgH="5714286" progId="">
                  <p:embed/>
                </p:oleObj>
              </mc:Choice>
              <mc:Fallback>
                <p:oleObj r:id="rId4" imgW="4495238" imgH="5714286" progId="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773" y="130009"/>
                        <a:ext cx="4840156" cy="6149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51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17713" y="1094623"/>
            <a:ext cx="41882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/>
              <a:t>Levensvoorwaarden weghalen</a:t>
            </a:r>
            <a:endParaRPr lang="nl-NL" sz="21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2328643"/>
            <a:ext cx="3216728" cy="117851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93" y="2146301"/>
            <a:ext cx="1957388" cy="2500313"/>
          </a:xfrm>
          <a:prstGeom prst="rect">
            <a:avLst/>
          </a:prstGeom>
        </p:spPr>
      </p:pic>
      <p:pic>
        <p:nvPicPr>
          <p:cNvPr id="3074" name="Picture 2" descr="Afbeeldingsresultaat voor grens z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90" y="3597997"/>
            <a:ext cx="2719537" cy="188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010" y="3663573"/>
            <a:ext cx="1971675" cy="2131541"/>
          </a:xfrm>
          <a:prstGeom prst="rect">
            <a:avLst/>
          </a:prstGeom>
        </p:spPr>
      </p:pic>
      <p:pic>
        <p:nvPicPr>
          <p:cNvPr id="3076" name="Picture 4" descr="Afbeeldingsresultaat voor luc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71" y="1186452"/>
            <a:ext cx="2686319" cy="17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20436" y="3663573"/>
            <a:ext cx="612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vocht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6957" y="5600700"/>
            <a:ext cx="10776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voeding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600450" y="4808764"/>
            <a:ext cx="1257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temperatuur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706835" y="3118757"/>
            <a:ext cx="9797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zuurstof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641522" y="5657850"/>
            <a:ext cx="20818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neutrale pH</a:t>
            </a:r>
          </a:p>
        </p:txBody>
      </p:sp>
    </p:spTree>
    <p:extLst>
      <p:ext uri="{BB962C8B-B14F-4D97-AF65-F5344CB8AC3E}">
        <p14:creationId xmlns:p14="http://schemas.microsoft.com/office/powerpoint/2010/main" val="133517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Pasteuriseren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4104456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278088" y="515719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Verhitten onder de 100°C </a:t>
            </a:r>
            <a:r>
              <a:rPr lang="nl-NL" dirty="0"/>
              <a:t> </a:t>
            </a:r>
            <a:r>
              <a:rPr lang="nl-NL" sz="1200" dirty="0"/>
              <a:t>(van </a:t>
            </a:r>
            <a:r>
              <a:rPr lang="nl-NL" sz="1200" dirty="0" smtClean="0"/>
              <a:t>70 – 100 </a:t>
            </a:r>
            <a:r>
              <a:rPr lang="nl-NL" sz="1200" dirty="0"/>
              <a:t>°C</a:t>
            </a:r>
            <a:r>
              <a:rPr lang="nl-NL" sz="1200" dirty="0" smtClean="0"/>
              <a:t> </a:t>
            </a:r>
            <a:r>
              <a:rPr lang="nl-NL" sz="1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692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Steriliseren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489251" cy="348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3707904" y="5013176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Verhitten boven de 100°C</a:t>
            </a:r>
          </a:p>
          <a:p>
            <a:r>
              <a:rPr lang="nl-NL" sz="1400" dirty="0" smtClean="0"/>
              <a:t>120  - 140 </a:t>
            </a:r>
            <a:r>
              <a:rPr lang="nl-NL" sz="1400" dirty="0"/>
              <a:t>°C</a:t>
            </a:r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9067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Koelen = kort houdbaar</a:t>
            </a:r>
            <a:endParaRPr lang="nl-N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16802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s://www.kampeerwereld.nl/custom/page/page_block_img/36331/2795_alles-over-koel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2736304" cy="269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93" y="4150748"/>
            <a:ext cx="1892790" cy="22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4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3279536" cy="494116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1560" y="1124744"/>
            <a:ext cx="31683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Koelzones</a:t>
            </a:r>
          </a:p>
          <a:p>
            <a:endParaRPr lang="nl-NL" sz="4400" dirty="0" smtClean="0"/>
          </a:p>
          <a:p>
            <a:r>
              <a:rPr lang="nl-NL" sz="1400" dirty="0" smtClean="0"/>
              <a:t>4 – 7 </a:t>
            </a:r>
            <a:r>
              <a:rPr lang="nl-NL" sz="1400" dirty="0"/>
              <a:t>°C</a:t>
            </a:r>
          </a:p>
          <a:p>
            <a:r>
              <a:rPr lang="nl-NL" sz="1400" dirty="0" smtClean="0"/>
              <a:t>Wat moet waar bewaard worden?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85780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1800200" cy="214625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*</a:t>
            </a:r>
            <a:br>
              <a:rPr lang="nl-NL" dirty="0" smtClean="0"/>
            </a:br>
            <a:r>
              <a:rPr lang="nl-NL" dirty="0" smtClean="0"/>
              <a:t>**</a:t>
            </a:r>
            <a:br>
              <a:rPr lang="nl-NL" dirty="0" smtClean="0"/>
            </a:br>
            <a:r>
              <a:rPr lang="nl-NL" dirty="0" smtClean="0"/>
              <a:t>***	</a:t>
            </a:r>
            <a:r>
              <a:rPr lang="nl-NL" sz="1800" dirty="0" smtClean="0"/>
              <a:t> = -18°C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22145"/>
            <a:ext cx="5000402" cy="377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99592" y="764704"/>
            <a:ext cx="6656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Invriezen</a:t>
            </a:r>
          </a:p>
        </p:txBody>
      </p:sp>
    </p:spTree>
    <p:extLst>
      <p:ext uri="{BB962C8B-B14F-4D97-AF65-F5344CB8AC3E}">
        <p14:creationId xmlns:p14="http://schemas.microsoft.com/office/powerpoint/2010/main" val="6756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6848"/>
            <a:ext cx="7326264" cy="64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8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Verzuren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25623"/>
            <a:ext cx="1954708" cy="28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44" y="2060847"/>
            <a:ext cx="1897124" cy="282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331640" y="5517232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Door azijn of melkzuurbacteriën</a:t>
            </a:r>
            <a:endParaRPr lang="nl-NL" sz="1400" dirty="0"/>
          </a:p>
        </p:txBody>
      </p:sp>
      <p:pic>
        <p:nvPicPr>
          <p:cNvPr id="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35" y="3097833"/>
            <a:ext cx="23336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3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90</Words>
  <Application>Microsoft Office PowerPoint</Application>
  <PresentationFormat>Diavoorstelling (4:3)</PresentationFormat>
  <Paragraphs>35</Paragraphs>
  <Slides>18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Conserveren = langer houdbaar maken</vt:lpstr>
      <vt:lpstr>PowerPoint-presentatie</vt:lpstr>
      <vt:lpstr>Pasteuriseren</vt:lpstr>
      <vt:lpstr>Steriliseren</vt:lpstr>
      <vt:lpstr>Koelen = kort houdbaar</vt:lpstr>
      <vt:lpstr>PowerPoint-presentatie</vt:lpstr>
      <vt:lpstr>  * ** ***  = -18°C  </vt:lpstr>
      <vt:lpstr>PowerPoint-presentatie</vt:lpstr>
      <vt:lpstr> Verzuren </vt:lpstr>
      <vt:lpstr>Drogen</vt:lpstr>
      <vt:lpstr> Pekelen </vt:lpstr>
      <vt:lpstr>Konfijten</vt:lpstr>
      <vt:lpstr>Roken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Conserveren:</dc:title>
  <dc:creator>Windows-gebruiker</dc:creator>
  <cp:lastModifiedBy>Mecheline Lips-Maas</cp:lastModifiedBy>
  <cp:revision>20</cp:revision>
  <dcterms:created xsi:type="dcterms:W3CDTF">2017-09-24T17:01:40Z</dcterms:created>
  <dcterms:modified xsi:type="dcterms:W3CDTF">2019-05-07T13:22:47Z</dcterms:modified>
</cp:coreProperties>
</file>